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60" r:id="rId4"/>
    <p:sldId id="264" r:id="rId5"/>
    <p:sldId id="263" r:id="rId6"/>
    <p:sldId id="265" r:id="rId7"/>
    <p:sldId id="261" r:id="rId8"/>
    <p:sldId id="258" r:id="rId9"/>
    <p:sldId id="262" r:id="rId1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696" y="-8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40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96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84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06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51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49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1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29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22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43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07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74A41-1BD8-C447-AD0B-E5B011B64F0C}" type="datetimeFigureOut">
              <a:rPr kumimoji="1" lang="ja-JP" altLang="en-US" smtClean="0"/>
              <a:t>14/11/17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92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wiss2014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7493000" cy="55118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学生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59864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wiss2014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93000" cy="55118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bg1"/>
                </a:solidFill>
              </a:rPr>
              <a:t>PC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0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wiss2014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93000" cy="55118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9965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wiss2014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93000" cy="55118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学生</a:t>
            </a:r>
            <a:endParaRPr kumimoji="1" lang="ja-JP" altLang="en-US" sz="1400" dirty="0"/>
          </a:p>
        </p:txBody>
      </p: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登壇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81742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wiss2014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93000" cy="55118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bg1"/>
                </a:solidFill>
              </a:rPr>
              <a:t>PC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登壇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2493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wiss2014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93000" cy="55118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登壇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76277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wiss2014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93000" cy="55118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デモ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70528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wiss2014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93000" cy="55118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デモ</a:t>
            </a:r>
            <a:endParaRPr kumimoji="1" lang="ja-JP" altLang="en-US" sz="1400" dirty="0"/>
          </a:p>
        </p:txBody>
      </p:sp>
      <p:sp>
        <p:nvSpPr>
          <p:cNvPr id="15" name="角丸四角形 14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bg1"/>
                </a:solidFill>
              </a:rPr>
              <a:t>PC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03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wiss2014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93000" cy="55118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デモ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6889408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65</Words>
  <Application>Microsoft Macintosh PowerPoint</Application>
  <PresentationFormat>画面に合わせる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Toyo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Wakita Ken</dc:creator>
  <cp:lastModifiedBy>Wakita Ken</cp:lastModifiedBy>
  <cp:revision>10</cp:revision>
  <dcterms:created xsi:type="dcterms:W3CDTF">2013-11-27T02:46:13Z</dcterms:created>
  <dcterms:modified xsi:type="dcterms:W3CDTF">2014-11-17T02:13:22Z</dcterms:modified>
</cp:coreProperties>
</file>