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6" r:id="rId3"/>
    <p:sldId id="257" r:id="rId4"/>
    <p:sldId id="260" r:id="rId5"/>
    <p:sldId id="264" r:id="rId6"/>
    <p:sldId id="263" r:id="rId7"/>
    <p:sldId id="265" r:id="rId8"/>
    <p:sldId id="261" r:id="rId9"/>
    <p:sldId id="258" r:id="rId10"/>
    <p:sldId id="262" r:id="rId11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280" y="-1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15/11/11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403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15/11/11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96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15/11/11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84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15/11/11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06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15/11/11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513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15/11/11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49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15/11/11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1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15/11/11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291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15/11/11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22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15/11/11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43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4A41-1BD8-C447-AD0B-E5B011B64F0C}" type="datetimeFigureOut">
              <a:rPr kumimoji="1" lang="ja-JP" altLang="en-US" smtClean="0"/>
              <a:t>15/11/11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07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74A41-1BD8-C447-AD0B-E5B011B64F0C}" type="datetimeFigureOut">
              <a:rPr kumimoji="1" lang="ja-JP" altLang="en-US" smtClean="0"/>
              <a:t>15/11/11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5BAD4-8778-F247-AB01-3D099FAF4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92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wiss2015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88900"/>
            <a:ext cx="7264400" cy="52832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65457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学生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59864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wiss2015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88900"/>
            <a:ext cx="7264400" cy="52832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4" name="角丸四角形 13"/>
          <p:cNvSpPr/>
          <p:nvPr/>
        </p:nvSpPr>
        <p:spPr>
          <a:xfrm>
            <a:off x="59615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デモ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68894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wiss2015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88900"/>
            <a:ext cx="7264400" cy="52832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65457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学生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339323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wiss2015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88900"/>
            <a:ext cx="7264400" cy="52832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65457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bg1"/>
                </a:solidFill>
              </a:rPr>
              <a:t>PC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02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wiss2015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88900"/>
            <a:ext cx="7264400" cy="52832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9965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 descr="wiss2015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88900"/>
            <a:ext cx="7264400" cy="52832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65457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学生</a:t>
            </a:r>
            <a:endParaRPr kumimoji="1" lang="ja-JP" altLang="en-US" sz="1400" dirty="0"/>
          </a:p>
        </p:txBody>
      </p:sp>
      <p:sp>
        <p:nvSpPr>
          <p:cNvPr id="14" name="角丸四角形 13"/>
          <p:cNvSpPr/>
          <p:nvPr/>
        </p:nvSpPr>
        <p:spPr>
          <a:xfrm>
            <a:off x="59615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登壇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81742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 descr="wiss2015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88900"/>
            <a:ext cx="7264400" cy="52832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65457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bg1"/>
                </a:solidFill>
              </a:rPr>
              <a:t>PC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59615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登壇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24935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wiss2015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88900"/>
            <a:ext cx="7264400" cy="52832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4" name="角丸四角形 13"/>
          <p:cNvSpPr/>
          <p:nvPr/>
        </p:nvSpPr>
        <p:spPr>
          <a:xfrm>
            <a:off x="59615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登壇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76277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wiss2015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88900"/>
            <a:ext cx="7264400" cy="52832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4" name="角丸四角形 13"/>
          <p:cNvSpPr/>
          <p:nvPr/>
        </p:nvSpPr>
        <p:spPr>
          <a:xfrm>
            <a:off x="59615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デモ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70528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wiss2015nametag-backgroun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88900"/>
            <a:ext cx="7264400" cy="5283200"/>
          </a:xfrm>
          <a:prstGeom prst="rect">
            <a:avLst/>
          </a:prstGeom>
        </p:spPr>
      </p:pic>
      <p:grpSp>
        <p:nvGrpSpPr>
          <p:cNvPr id="12" name="図形グループ 11"/>
          <p:cNvGrpSpPr/>
          <p:nvPr/>
        </p:nvGrpSpPr>
        <p:grpSpPr>
          <a:xfrm>
            <a:off x="557212" y="658779"/>
            <a:ext cx="2736850" cy="1674812"/>
            <a:chOff x="557212" y="658779"/>
            <a:chExt cx="2736850" cy="1674812"/>
          </a:xfrm>
        </p:grpSpPr>
        <p:sp>
          <p:nvSpPr>
            <p:cNvPr id="5" name="テキスト ボックス 3"/>
            <p:cNvSpPr txBox="1">
              <a:spLocks noChangeArrowheads="1"/>
            </p:cNvSpPr>
            <p:nvPr/>
          </p:nvSpPr>
          <p:spPr bwMode="auto">
            <a:xfrm>
              <a:off x="698500" y="91595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6" name="テキスト ボックス 4"/>
            <p:cNvSpPr txBox="1">
              <a:spLocks noChangeArrowheads="1"/>
            </p:cNvSpPr>
            <p:nvPr/>
          </p:nvSpPr>
          <p:spPr bwMode="auto">
            <a:xfrm>
              <a:off x="557212" y="65877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7" name="テキスト ボックス 5"/>
            <p:cNvSpPr txBox="1">
              <a:spLocks noChangeArrowheads="1"/>
            </p:cNvSpPr>
            <p:nvPr/>
          </p:nvSpPr>
          <p:spPr bwMode="auto">
            <a:xfrm>
              <a:off x="846137" y="177955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/>
                <a:t>名</a:t>
              </a:r>
            </a:p>
          </p:txBody>
        </p:sp>
      </p:grpSp>
      <p:grpSp>
        <p:nvGrpSpPr>
          <p:cNvPr id="11" name="図形グループ 10"/>
          <p:cNvGrpSpPr/>
          <p:nvPr/>
        </p:nvGrpSpPr>
        <p:grpSpPr>
          <a:xfrm>
            <a:off x="4186318" y="658779"/>
            <a:ext cx="2736850" cy="1674812"/>
            <a:chOff x="4096515" y="715929"/>
            <a:chExt cx="2736850" cy="1674812"/>
          </a:xfrm>
        </p:grpSpPr>
        <p:sp>
          <p:nvSpPr>
            <p:cNvPr id="8" name="テキスト ボックス 3"/>
            <p:cNvSpPr txBox="1">
              <a:spLocks noChangeArrowheads="1"/>
            </p:cNvSpPr>
            <p:nvPr/>
          </p:nvSpPr>
          <p:spPr bwMode="auto">
            <a:xfrm>
              <a:off x="4237803" y="973104"/>
              <a:ext cx="2454275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6000" dirty="0"/>
                <a:t>姓</a:t>
              </a:r>
            </a:p>
          </p:txBody>
        </p:sp>
        <p:sp>
          <p:nvSpPr>
            <p:cNvPr id="9" name="テキスト ボックス 4"/>
            <p:cNvSpPr txBox="1">
              <a:spLocks noChangeArrowheads="1"/>
            </p:cNvSpPr>
            <p:nvPr/>
          </p:nvSpPr>
          <p:spPr bwMode="auto">
            <a:xfrm>
              <a:off x="4096515" y="715929"/>
              <a:ext cx="27368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dirty="0"/>
                <a:t>所　属</a:t>
              </a:r>
            </a:p>
          </p:txBody>
        </p:sp>
        <p:sp>
          <p:nvSpPr>
            <p:cNvPr id="10" name="テキスト ボックス 5"/>
            <p:cNvSpPr txBox="1">
              <a:spLocks noChangeArrowheads="1"/>
            </p:cNvSpPr>
            <p:nvPr/>
          </p:nvSpPr>
          <p:spPr bwMode="auto">
            <a:xfrm>
              <a:off x="4385440" y="1836704"/>
              <a:ext cx="2159000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3000" dirty="0"/>
                <a:t>名</a:t>
              </a:r>
            </a:p>
          </p:txBody>
        </p:sp>
      </p:grpSp>
      <p:sp>
        <p:nvSpPr>
          <p:cNvPr id="14" name="角丸四角形 13"/>
          <p:cNvSpPr/>
          <p:nvPr/>
        </p:nvSpPr>
        <p:spPr>
          <a:xfrm>
            <a:off x="59615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sz="1400" dirty="0" smtClean="0"/>
              <a:t>デモ</a:t>
            </a:r>
            <a:endParaRPr kumimoji="1" lang="ja-JP" altLang="en-US" sz="1400" dirty="0"/>
          </a:p>
        </p:txBody>
      </p:sp>
      <p:sp>
        <p:nvSpPr>
          <p:cNvPr id="15" name="角丸四角形 14"/>
          <p:cNvSpPr/>
          <p:nvPr/>
        </p:nvSpPr>
        <p:spPr>
          <a:xfrm>
            <a:off x="6545735" y="316394"/>
            <a:ext cx="510391" cy="280506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bg1"/>
                </a:solidFill>
              </a:rPr>
              <a:t>PC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60384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72</Words>
  <Application>Microsoft Macintosh PowerPoint</Application>
  <PresentationFormat>画面に合わせる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Toyo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Wakita Ken</dc:creator>
  <cp:lastModifiedBy>Wakita Ken</cp:lastModifiedBy>
  <cp:revision>12</cp:revision>
  <dcterms:created xsi:type="dcterms:W3CDTF">2013-11-27T02:46:13Z</dcterms:created>
  <dcterms:modified xsi:type="dcterms:W3CDTF">2015-11-11T10:39:08Z</dcterms:modified>
</cp:coreProperties>
</file>