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57" r:id="rId3"/>
    <p:sldId id="260" r:id="rId4"/>
    <p:sldId id="264" r:id="rId5"/>
    <p:sldId id="263" r:id="rId6"/>
    <p:sldId id="265" r:id="rId7"/>
    <p:sldId id="261" r:id="rId8"/>
    <p:sldId id="258" r:id="rId9"/>
    <p:sldId id="262" r:id="rId10"/>
  </p:sldIdLst>
  <p:sldSz cx="9144000" cy="6858000" type="screen4x3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696" y="-8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14/11/17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440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14/11/17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961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14/11/17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843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14/11/17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06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14/11/17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51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14/11/17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7495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14/11/17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912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14/11/17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9291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14/11/17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32221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14/11/17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7435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74A41-1BD8-C447-AD0B-E5B011B64F0C}" type="datetimeFigureOut">
              <a:rPr kumimoji="1" lang="ja-JP" altLang="en-US" smtClean="0"/>
              <a:t>14/11/17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07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74A41-1BD8-C447-AD0B-E5B011B64F0C}" type="datetimeFigureOut">
              <a:rPr kumimoji="1" lang="ja-JP" altLang="en-US" smtClean="0"/>
              <a:t>14/11/17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65BAD4-8778-F247-AB01-3D099FAF4A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922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wiss2014nametag-backgrou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7493000" cy="5511800"/>
          </a:xfrm>
          <a:prstGeom prst="rect">
            <a:avLst/>
          </a:prstGeom>
        </p:spPr>
      </p:pic>
      <p:grpSp>
        <p:nvGrpSpPr>
          <p:cNvPr id="12" name="図形グループ 11"/>
          <p:cNvGrpSpPr/>
          <p:nvPr/>
        </p:nvGrpSpPr>
        <p:grpSpPr>
          <a:xfrm>
            <a:off x="557212" y="658779"/>
            <a:ext cx="2736850" cy="1674812"/>
            <a:chOff x="557212" y="658779"/>
            <a:chExt cx="2736850" cy="1674812"/>
          </a:xfrm>
        </p:grpSpPr>
        <p:sp>
          <p:nvSpPr>
            <p:cNvPr id="5" name="テキスト ボックス 3"/>
            <p:cNvSpPr txBox="1">
              <a:spLocks noChangeArrowheads="1"/>
            </p:cNvSpPr>
            <p:nvPr/>
          </p:nvSpPr>
          <p:spPr bwMode="auto">
            <a:xfrm>
              <a:off x="698500" y="91595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6" name="テキスト ボックス 4"/>
            <p:cNvSpPr txBox="1">
              <a:spLocks noChangeArrowheads="1"/>
            </p:cNvSpPr>
            <p:nvPr/>
          </p:nvSpPr>
          <p:spPr bwMode="auto">
            <a:xfrm>
              <a:off x="557212" y="65877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7" name="テキスト ボックス 5"/>
            <p:cNvSpPr txBox="1">
              <a:spLocks noChangeArrowheads="1"/>
            </p:cNvSpPr>
            <p:nvPr/>
          </p:nvSpPr>
          <p:spPr bwMode="auto">
            <a:xfrm>
              <a:off x="846137" y="177955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/>
                <a:t>名</a:t>
              </a: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186318" y="658779"/>
            <a:ext cx="2736850" cy="1674812"/>
            <a:chOff x="4096515" y="715929"/>
            <a:chExt cx="2736850" cy="1674812"/>
          </a:xfrm>
        </p:grpSpPr>
        <p:sp>
          <p:nvSpPr>
            <p:cNvPr id="8" name="テキスト ボックス 3"/>
            <p:cNvSpPr txBox="1">
              <a:spLocks noChangeArrowheads="1"/>
            </p:cNvSpPr>
            <p:nvPr/>
          </p:nvSpPr>
          <p:spPr bwMode="auto">
            <a:xfrm>
              <a:off x="4237803" y="97310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9" name="テキスト ボックス 4"/>
            <p:cNvSpPr txBox="1">
              <a:spLocks noChangeArrowheads="1"/>
            </p:cNvSpPr>
            <p:nvPr/>
          </p:nvSpPr>
          <p:spPr bwMode="auto">
            <a:xfrm>
              <a:off x="4096515" y="71592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10" name="テキスト ボックス 5"/>
            <p:cNvSpPr txBox="1">
              <a:spLocks noChangeArrowheads="1"/>
            </p:cNvSpPr>
            <p:nvPr/>
          </p:nvSpPr>
          <p:spPr bwMode="auto">
            <a:xfrm>
              <a:off x="4385440" y="183670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 dirty="0"/>
                <a:t>名</a:t>
              </a:r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65457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1400" dirty="0" smtClean="0"/>
              <a:t>学生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598643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wiss2014nametag-backgrou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93000" cy="5511800"/>
          </a:xfrm>
          <a:prstGeom prst="rect">
            <a:avLst/>
          </a:prstGeom>
        </p:spPr>
      </p:pic>
      <p:grpSp>
        <p:nvGrpSpPr>
          <p:cNvPr id="12" name="図形グループ 11"/>
          <p:cNvGrpSpPr/>
          <p:nvPr/>
        </p:nvGrpSpPr>
        <p:grpSpPr>
          <a:xfrm>
            <a:off x="557212" y="658779"/>
            <a:ext cx="2736850" cy="1674812"/>
            <a:chOff x="557212" y="658779"/>
            <a:chExt cx="2736850" cy="1674812"/>
          </a:xfrm>
        </p:grpSpPr>
        <p:sp>
          <p:nvSpPr>
            <p:cNvPr id="5" name="テキスト ボックス 3"/>
            <p:cNvSpPr txBox="1">
              <a:spLocks noChangeArrowheads="1"/>
            </p:cNvSpPr>
            <p:nvPr/>
          </p:nvSpPr>
          <p:spPr bwMode="auto">
            <a:xfrm>
              <a:off x="698500" y="91595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6" name="テキスト ボックス 4"/>
            <p:cNvSpPr txBox="1">
              <a:spLocks noChangeArrowheads="1"/>
            </p:cNvSpPr>
            <p:nvPr/>
          </p:nvSpPr>
          <p:spPr bwMode="auto">
            <a:xfrm>
              <a:off x="557212" y="65877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7" name="テキスト ボックス 5"/>
            <p:cNvSpPr txBox="1">
              <a:spLocks noChangeArrowheads="1"/>
            </p:cNvSpPr>
            <p:nvPr/>
          </p:nvSpPr>
          <p:spPr bwMode="auto">
            <a:xfrm>
              <a:off x="846137" y="177955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/>
                <a:t>名</a:t>
              </a: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186318" y="658779"/>
            <a:ext cx="2736850" cy="1674812"/>
            <a:chOff x="4096515" y="715929"/>
            <a:chExt cx="2736850" cy="1674812"/>
          </a:xfrm>
        </p:grpSpPr>
        <p:sp>
          <p:nvSpPr>
            <p:cNvPr id="8" name="テキスト ボックス 3"/>
            <p:cNvSpPr txBox="1">
              <a:spLocks noChangeArrowheads="1"/>
            </p:cNvSpPr>
            <p:nvPr/>
          </p:nvSpPr>
          <p:spPr bwMode="auto">
            <a:xfrm>
              <a:off x="4237803" y="97310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9" name="テキスト ボックス 4"/>
            <p:cNvSpPr txBox="1">
              <a:spLocks noChangeArrowheads="1"/>
            </p:cNvSpPr>
            <p:nvPr/>
          </p:nvSpPr>
          <p:spPr bwMode="auto">
            <a:xfrm>
              <a:off x="4096515" y="71592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10" name="テキスト ボックス 5"/>
            <p:cNvSpPr txBox="1">
              <a:spLocks noChangeArrowheads="1"/>
            </p:cNvSpPr>
            <p:nvPr/>
          </p:nvSpPr>
          <p:spPr bwMode="auto">
            <a:xfrm>
              <a:off x="4385440" y="183670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 dirty="0"/>
                <a:t>名</a:t>
              </a:r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65457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bg1"/>
                </a:solidFill>
              </a:rPr>
              <a:t>PC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3202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wiss2014nametag-backgrou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93000" cy="5511800"/>
          </a:xfrm>
          <a:prstGeom prst="rect">
            <a:avLst/>
          </a:prstGeom>
        </p:spPr>
      </p:pic>
      <p:grpSp>
        <p:nvGrpSpPr>
          <p:cNvPr id="12" name="図形グループ 11"/>
          <p:cNvGrpSpPr/>
          <p:nvPr/>
        </p:nvGrpSpPr>
        <p:grpSpPr>
          <a:xfrm>
            <a:off x="557212" y="658779"/>
            <a:ext cx="2736850" cy="1674812"/>
            <a:chOff x="557212" y="658779"/>
            <a:chExt cx="2736850" cy="1674812"/>
          </a:xfrm>
        </p:grpSpPr>
        <p:sp>
          <p:nvSpPr>
            <p:cNvPr id="5" name="テキスト ボックス 3"/>
            <p:cNvSpPr txBox="1">
              <a:spLocks noChangeArrowheads="1"/>
            </p:cNvSpPr>
            <p:nvPr/>
          </p:nvSpPr>
          <p:spPr bwMode="auto">
            <a:xfrm>
              <a:off x="698500" y="91595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6" name="テキスト ボックス 4"/>
            <p:cNvSpPr txBox="1">
              <a:spLocks noChangeArrowheads="1"/>
            </p:cNvSpPr>
            <p:nvPr/>
          </p:nvSpPr>
          <p:spPr bwMode="auto">
            <a:xfrm>
              <a:off x="557212" y="65877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7" name="テキスト ボックス 5"/>
            <p:cNvSpPr txBox="1">
              <a:spLocks noChangeArrowheads="1"/>
            </p:cNvSpPr>
            <p:nvPr/>
          </p:nvSpPr>
          <p:spPr bwMode="auto">
            <a:xfrm>
              <a:off x="846137" y="177955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/>
                <a:t>名</a:t>
              </a: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186318" y="658779"/>
            <a:ext cx="2736850" cy="1674812"/>
            <a:chOff x="4096515" y="715929"/>
            <a:chExt cx="2736850" cy="1674812"/>
          </a:xfrm>
        </p:grpSpPr>
        <p:sp>
          <p:nvSpPr>
            <p:cNvPr id="8" name="テキスト ボックス 3"/>
            <p:cNvSpPr txBox="1">
              <a:spLocks noChangeArrowheads="1"/>
            </p:cNvSpPr>
            <p:nvPr/>
          </p:nvSpPr>
          <p:spPr bwMode="auto">
            <a:xfrm>
              <a:off x="4237803" y="97310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9" name="テキスト ボックス 4"/>
            <p:cNvSpPr txBox="1">
              <a:spLocks noChangeArrowheads="1"/>
            </p:cNvSpPr>
            <p:nvPr/>
          </p:nvSpPr>
          <p:spPr bwMode="auto">
            <a:xfrm>
              <a:off x="4096515" y="71592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10" name="テキスト ボックス 5"/>
            <p:cNvSpPr txBox="1">
              <a:spLocks noChangeArrowheads="1"/>
            </p:cNvSpPr>
            <p:nvPr/>
          </p:nvSpPr>
          <p:spPr bwMode="auto">
            <a:xfrm>
              <a:off x="4385440" y="183670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 dirty="0"/>
                <a:t>名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19965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wiss2014nametag-backgrou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93000" cy="5511800"/>
          </a:xfrm>
          <a:prstGeom prst="rect">
            <a:avLst/>
          </a:prstGeom>
        </p:spPr>
      </p:pic>
      <p:grpSp>
        <p:nvGrpSpPr>
          <p:cNvPr id="12" name="図形グループ 11"/>
          <p:cNvGrpSpPr/>
          <p:nvPr/>
        </p:nvGrpSpPr>
        <p:grpSpPr>
          <a:xfrm>
            <a:off x="557212" y="658779"/>
            <a:ext cx="2736850" cy="1674812"/>
            <a:chOff x="557212" y="658779"/>
            <a:chExt cx="2736850" cy="1674812"/>
          </a:xfrm>
        </p:grpSpPr>
        <p:sp>
          <p:nvSpPr>
            <p:cNvPr id="5" name="テキスト ボックス 3"/>
            <p:cNvSpPr txBox="1">
              <a:spLocks noChangeArrowheads="1"/>
            </p:cNvSpPr>
            <p:nvPr/>
          </p:nvSpPr>
          <p:spPr bwMode="auto">
            <a:xfrm>
              <a:off x="698500" y="91595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6" name="テキスト ボックス 4"/>
            <p:cNvSpPr txBox="1">
              <a:spLocks noChangeArrowheads="1"/>
            </p:cNvSpPr>
            <p:nvPr/>
          </p:nvSpPr>
          <p:spPr bwMode="auto">
            <a:xfrm>
              <a:off x="557212" y="65877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7" name="テキスト ボックス 5"/>
            <p:cNvSpPr txBox="1">
              <a:spLocks noChangeArrowheads="1"/>
            </p:cNvSpPr>
            <p:nvPr/>
          </p:nvSpPr>
          <p:spPr bwMode="auto">
            <a:xfrm>
              <a:off x="846137" y="177955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/>
                <a:t>名</a:t>
              </a: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186318" y="658779"/>
            <a:ext cx="2736850" cy="1674812"/>
            <a:chOff x="4096515" y="715929"/>
            <a:chExt cx="2736850" cy="1674812"/>
          </a:xfrm>
        </p:grpSpPr>
        <p:sp>
          <p:nvSpPr>
            <p:cNvPr id="8" name="テキスト ボックス 3"/>
            <p:cNvSpPr txBox="1">
              <a:spLocks noChangeArrowheads="1"/>
            </p:cNvSpPr>
            <p:nvPr/>
          </p:nvSpPr>
          <p:spPr bwMode="auto">
            <a:xfrm>
              <a:off x="4237803" y="97310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9" name="テキスト ボックス 4"/>
            <p:cNvSpPr txBox="1">
              <a:spLocks noChangeArrowheads="1"/>
            </p:cNvSpPr>
            <p:nvPr/>
          </p:nvSpPr>
          <p:spPr bwMode="auto">
            <a:xfrm>
              <a:off x="4096515" y="71592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10" name="テキスト ボックス 5"/>
            <p:cNvSpPr txBox="1">
              <a:spLocks noChangeArrowheads="1"/>
            </p:cNvSpPr>
            <p:nvPr/>
          </p:nvSpPr>
          <p:spPr bwMode="auto">
            <a:xfrm>
              <a:off x="4385440" y="183670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 dirty="0"/>
                <a:t>名</a:t>
              </a:r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65457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1400" dirty="0" smtClean="0"/>
              <a:t>学生</a:t>
            </a:r>
            <a:endParaRPr kumimoji="1" lang="ja-JP" altLang="en-US" sz="1400" dirty="0"/>
          </a:p>
        </p:txBody>
      </p:sp>
      <p:sp>
        <p:nvSpPr>
          <p:cNvPr id="14" name="角丸四角形 13"/>
          <p:cNvSpPr/>
          <p:nvPr/>
        </p:nvSpPr>
        <p:spPr>
          <a:xfrm>
            <a:off x="59615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1400" dirty="0" smtClean="0"/>
              <a:t>登壇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981742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wiss2014nametag-backgrou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93000" cy="5511800"/>
          </a:xfrm>
          <a:prstGeom prst="rect">
            <a:avLst/>
          </a:prstGeom>
        </p:spPr>
      </p:pic>
      <p:grpSp>
        <p:nvGrpSpPr>
          <p:cNvPr id="12" name="図形グループ 11"/>
          <p:cNvGrpSpPr/>
          <p:nvPr/>
        </p:nvGrpSpPr>
        <p:grpSpPr>
          <a:xfrm>
            <a:off x="557212" y="658779"/>
            <a:ext cx="2736850" cy="1674812"/>
            <a:chOff x="557212" y="658779"/>
            <a:chExt cx="2736850" cy="1674812"/>
          </a:xfrm>
        </p:grpSpPr>
        <p:sp>
          <p:nvSpPr>
            <p:cNvPr id="5" name="テキスト ボックス 3"/>
            <p:cNvSpPr txBox="1">
              <a:spLocks noChangeArrowheads="1"/>
            </p:cNvSpPr>
            <p:nvPr/>
          </p:nvSpPr>
          <p:spPr bwMode="auto">
            <a:xfrm>
              <a:off x="698500" y="91595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6" name="テキスト ボックス 4"/>
            <p:cNvSpPr txBox="1">
              <a:spLocks noChangeArrowheads="1"/>
            </p:cNvSpPr>
            <p:nvPr/>
          </p:nvSpPr>
          <p:spPr bwMode="auto">
            <a:xfrm>
              <a:off x="557212" y="65877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7" name="テキスト ボックス 5"/>
            <p:cNvSpPr txBox="1">
              <a:spLocks noChangeArrowheads="1"/>
            </p:cNvSpPr>
            <p:nvPr/>
          </p:nvSpPr>
          <p:spPr bwMode="auto">
            <a:xfrm>
              <a:off x="846137" y="177955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/>
                <a:t>名</a:t>
              </a: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186318" y="658779"/>
            <a:ext cx="2736850" cy="1674812"/>
            <a:chOff x="4096515" y="715929"/>
            <a:chExt cx="2736850" cy="1674812"/>
          </a:xfrm>
        </p:grpSpPr>
        <p:sp>
          <p:nvSpPr>
            <p:cNvPr id="8" name="テキスト ボックス 3"/>
            <p:cNvSpPr txBox="1">
              <a:spLocks noChangeArrowheads="1"/>
            </p:cNvSpPr>
            <p:nvPr/>
          </p:nvSpPr>
          <p:spPr bwMode="auto">
            <a:xfrm>
              <a:off x="4237803" y="97310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9" name="テキスト ボックス 4"/>
            <p:cNvSpPr txBox="1">
              <a:spLocks noChangeArrowheads="1"/>
            </p:cNvSpPr>
            <p:nvPr/>
          </p:nvSpPr>
          <p:spPr bwMode="auto">
            <a:xfrm>
              <a:off x="4096515" y="71592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10" name="テキスト ボックス 5"/>
            <p:cNvSpPr txBox="1">
              <a:spLocks noChangeArrowheads="1"/>
            </p:cNvSpPr>
            <p:nvPr/>
          </p:nvSpPr>
          <p:spPr bwMode="auto">
            <a:xfrm>
              <a:off x="4385440" y="183670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 dirty="0"/>
                <a:t>名</a:t>
              </a:r>
            </a:p>
          </p:txBody>
        </p:sp>
      </p:grpSp>
      <p:sp>
        <p:nvSpPr>
          <p:cNvPr id="13" name="角丸四角形 12"/>
          <p:cNvSpPr/>
          <p:nvPr/>
        </p:nvSpPr>
        <p:spPr>
          <a:xfrm>
            <a:off x="65457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bg1"/>
                </a:solidFill>
              </a:rPr>
              <a:t>PC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59615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1400" dirty="0" smtClean="0"/>
              <a:t>登壇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424935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wiss2014nametag-backgrou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93000" cy="5511800"/>
          </a:xfrm>
          <a:prstGeom prst="rect">
            <a:avLst/>
          </a:prstGeom>
        </p:spPr>
      </p:pic>
      <p:grpSp>
        <p:nvGrpSpPr>
          <p:cNvPr id="12" name="図形グループ 11"/>
          <p:cNvGrpSpPr/>
          <p:nvPr/>
        </p:nvGrpSpPr>
        <p:grpSpPr>
          <a:xfrm>
            <a:off x="557212" y="658779"/>
            <a:ext cx="2736850" cy="1674812"/>
            <a:chOff x="557212" y="658779"/>
            <a:chExt cx="2736850" cy="1674812"/>
          </a:xfrm>
        </p:grpSpPr>
        <p:sp>
          <p:nvSpPr>
            <p:cNvPr id="5" name="テキスト ボックス 3"/>
            <p:cNvSpPr txBox="1">
              <a:spLocks noChangeArrowheads="1"/>
            </p:cNvSpPr>
            <p:nvPr/>
          </p:nvSpPr>
          <p:spPr bwMode="auto">
            <a:xfrm>
              <a:off x="698500" y="91595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6" name="テキスト ボックス 4"/>
            <p:cNvSpPr txBox="1">
              <a:spLocks noChangeArrowheads="1"/>
            </p:cNvSpPr>
            <p:nvPr/>
          </p:nvSpPr>
          <p:spPr bwMode="auto">
            <a:xfrm>
              <a:off x="557212" y="65877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7" name="テキスト ボックス 5"/>
            <p:cNvSpPr txBox="1">
              <a:spLocks noChangeArrowheads="1"/>
            </p:cNvSpPr>
            <p:nvPr/>
          </p:nvSpPr>
          <p:spPr bwMode="auto">
            <a:xfrm>
              <a:off x="846137" y="177955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/>
                <a:t>名</a:t>
              </a: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186318" y="658779"/>
            <a:ext cx="2736850" cy="1674812"/>
            <a:chOff x="4096515" y="715929"/>
            <a:chExt cx="2736850" cy="1674812"/>
          </a:xfrm>
        </p:grpSpPr>
        <p:sp>
          <p:nvSpPr>
            <p:cNvPr id="8" name="テキスト ボックス 3"/>
            <p:cNvSpPr txBox="1">
              <a:spLocks noChangeArrowheads="1"/>
            </p:cNvSpPr>
            <p:nvPr/>
          </p:nvSpPr>
          <p:spPr bwMode="auto">
            <a:xfrm>
              <a:off x="4237803" y="97310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9" name="テキスト ボックス 4"/>
            <p:cNvSpPr txBox="1">
              <a:spLocks noChangeArrowheads="1"/>
            </p:cNvSpPr>
            <p:nvPr/>
          </p:nvSpPr>
          <p:spPr bwMode="auto">
            <a:xfrm>
              <a:off x="4096515" y="71592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10" name="テキスト ボックス 5"/>
            <p:cNvSpPr txBox="1">
              <a:spLocks noChangeArrowheads="1"/>
            </p:cNvSpPr>
            <p:nvPr/>
          </p:nvSpPr>
          <p:spPr bwMode="auto">
            <a:xfrm>
              <a:off x="4385440" y="183670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 dirty="0"/>
                <a:t>名</a:t>
              </a:r>
            </a:p>
          </p:txBody>
        </p:sp>
      </p:grpSp>
      <p:sp>
        <p:nvSpPr>
          <p:cNvPr id="14" name="角丸四角形 13"/>
          <p:cNvSpPr/>
          <p:nvPr/>
        </p:nvSpPr>
        <p:spPr>
          <a:xfrm>
            <a:off x="59615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1400" dirty="0" smtClean="0"/>
              <a:t>登壇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76277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wiss2014nametag-backgrou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93000" cy="5511800"/>
          </a:xfrm>
          <a:prstGeom prst="rect">
            <a:avLst/>
          </a:prstGeom>
        </p:spPr>
      </p:pic>
      <p:grpSp>
        <p:nvGrpSpPr>
          <p:cNvPr id="12" name="図形グループ 11"/>
          <p:cNvGrpSpPr/>
          <p:nvPr/>
        </p:nvGrpSpPr>
        <p:grpSpPr>
          <a:xfrm>
            <a:off x="557212" y="658779"/>
            <a:ext cx="2736850" cy="1674812"/>
            <a:chOff x="557212" y="658779"/>
            <a:chExt cx="2736850" cy="1674812"/>
          </a:xfrm>
        </p:grpSpPr>
        <p:sp>
          <p:nvSpPr>
            <p:cNvPr id="5" name="テキスト ボックス 3"/>
            <p:cNvSpPr txBox="1">
              <a:spLocks noChangeArrowheads="1"/>
            </p:cNvSpPr>
            <p:nvPr/>
          </p:nvSpPr>
          <p:spPr bwMode="auto">
            <a:xfrm>
              <a:off x="698500" y="91595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6" name="テキスト ボックス 4"/>
            <p:cNvSpPr txBox="1">
              <a:spLocks noChangeArrowheads="1"/>
            </p:cNvSpPr>
            <p:nvPr/>
          </p:nvSpPr>
          <p:spPr bwMode="auto">
            <a:xfrm>
              <a:off x="557212" y="65877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7" name="テキスト ボックス 5"/>
            <p:cNvSpPr txBox="1">
              <a:spLocks noChangeArrowheads="1"/>
            </p:cNvSpPr>
            <p:nvPr/>
          </p:nvSpPr>
          <p:spPr bwMode="auto">
            <a:xfrm>
              <a:off x="846137" y="177955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/>
                <a:t>名</a:t>
              </a: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186318" y="658779"/>
            <a:ext cx="2736850" cy="1674812"/>
            <a:chOff x="4096515" y="715929"/>
            <a:chExt cx="2736850" cy="1674812"/>
          </a:xfrm>
        </p:grpSpPr>
        <p:sp>
          <p:nvSpPr>
            <p:cNvPr id="8" name="テキスト ボックス 3"/>
            <p:cNvSpPr txBox="1">
              <a:spLocks noChangeArrowheads="1"/>
            </p:cNvSpPr>
            <p:nvPr/>
          </p:nvSpPr>
          <p:spPr bwMode="auto">
            <a:xfrm>
              <a:off x="4237803" y="97310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9" name="テキスト ボックス 4"/>
            <p:cNvSpPr txBox="1">
              <a:spLocks noChangeArrowheads="1"/>
            </p:cNvSpPr>
            <p:nvPr/>
          </p:nvSpPr>
          <p:spPr bwMode="auto">
            <a:xfrm>
              <a:off x="4096515" y="71592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10" name="テキスト ボックス 5"/>
            <p:cNvSpPr txBox="1">
              <a:spLocks noChangeArrowheads="1"/>
            </p:cNvSpPr>
            <p:nvPr/>
          </p:nvSpPr>
          <p:spPr bwMode="auto">
            <a:xfrm>
              <a:off x="4385440" y="183670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 dirty="0"/>
                <a:t>名</a:t>
              </a:r>
            </a:p>
          </p:txBody>
        </p:sp>
      </p:grpSp>
      <p:sp>
        <p:nvSpPr>
          <p:cNvPr id="14" name="角丸四角形 13"/>
          <p:cNvSpPr/>
          <p:nvPr/>
        </p:nvSpPr>
        <p:spPr>
          <a:xfrm>
            <a:off x="59615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1400" dirty="0" smtClean="0"/>
              <a:t>デモ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270528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wiss2014nametag-backgrou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93000" cy="5511800"/>
          </a:xfrm>
          <a:prstGeom prst="rect">
            <a:avLst/>
          </a:prstGeom>
        </p:spPr>
      </p:pic>
      <p:grpSp>
        <p:nvGrpSpPr>
          <p:cNvPr id="12" name="図形グループ 11"/>
          <p:cNvGrpSpPr/>
          <p:nvPr/>
        </p:nvGrpSpPr>
        <p:grpSpPr>
          <a:xfrm>
            <a:off x="557212" y="658779"/>
            <a:ext cx="2736850" cy="1674812"/>
            <a:chOff x="557212" y="658779"/>
            <a:chExt cx="2736850" cy="1674812"/>
          </a:xfrm>
        </p:grpSpPr>
        <p:sp>
          <p:nvSpPr>
            <p:cNvPr id="5" name="テキスト ボックス 3"/>
            <p:cNvSpPr txBox="1">
              <a:spLocks noChangeArrowheads="1"/>
            </p:cNvSpPr>
            <p:nvPr/>
          </p:nvSpPr>
          <p:spPr bwMode="auto">
            <a:xfrm>
              <a:off x="698500" y="91595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6" name="テキスト ボックス 4"/>
            <p:cNvSpPr txBox="1">
              <a:spLocks noChangeArrowheads="1"/>
            </p:cNvSpPr>
            <p:nvPr/>
          </p:nvSpPr>
          <p:spPr bwMode="auto">
            <a:xfrm>
              <a:off x="557212" y="65877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7" name="テキスト ボックス 5"/>
            <p:cNvSpPr txBox="1">
              <a:spLocks noChangeArrowheads="1"/>
            </p:cNvSpPr>
            <p:nvPr/>
          </p:nvSpPr>
          <p:spPr bwMode="auto">
            <a:xfrm>
              <a:off x="846137" y="177955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/>
                <a:t>名</a:t>
              </a: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186318" y="658779"/>
            <a:ext cx="2736850" cy="1674812"/>
            <a:chOff x="4096515" y="715929"/>
            <a:chExt cx="2736850" cy="1674812"/>
          </a:xfrm>
        </p:grpSpPr>
        <p:sp>
          <p:nvSpPr>
            <p:cNvPr id="8" name="テキスト ボックス 3"/>
            <p:cNvSpPr txBox="1">
              <a:spLocks noChangeArrowheads="1"/>
            </p:cNvSpPr>
            <p:nvPr/>
          </p:nvSpPr>
          <p:spPr bwMode="auto">
            <a:xfrm>
              <a:off x="4237803" y="97310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9" name="テキスト ボックス 4"/>
            <p:cNvSpPr txBox="1">
              <a:spLocks noChangeArrowheads="1"/>
            </p:cNvSpPr>
            <p:nvPr/>
          </p:nvSpPr>
          <p:spPr bwMode="auto">
            <a:xfrm>
              <a:off x="4096515" y="71592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10" name="テキスト ボックス 5"/>
            <p:cNvSpPr txBox="1">
              <a:spLocks noChangeArrowheads="1"/>
            </p:cNvSpPr>
            <p:nvPr/>
          </p:nvSpPr>
          <p:spPr bwMode="auto">
            <a:xfrm>
              <a:off x="4385440" y="183670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 dirty="0"/>
                <a:t>名</a:t>
              </a:r>
            </a:p>
          </p:txBody>
        </p:sp>
      </p:grpSp>
      <p:sp>
        <p:nvSpPr>
          <p:cNvPr id="14" name="角丸四角形 13"/>
          <p:cNvSpPr/>
          <p:nvPr/>
        </p:nvSpPr>
        <p:spPr>
          <a:xfrm>
            <a:off x="59615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1400" dirty="0" smtClean="0"/>
              <a:t>デモ</a:t>
            </a:r>
            <a:endParaRPr kumimoji="1" lang="ja-JP" altLang="en-US" sz="1400" dirty="0"/>
          </a:p>
        </p:txBody>
      </p:sp>
      <p:sp>
        <p:nvSpPr>
          <p:cNvPr id="15" name="角丸四角形 14"/>
          <p:cNvSpPr/>
          <p:nvPr/>
        </p:nvSpPr>
        <p:spPr>
          <a:xfrm>
            <a:off x="65457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en-US" altLang="ja-JP" sz="1400" dirty="0" smtClean="0">
                <a:solidFill>
                  <a:schemeClr val="bg1"/>
                </a:solidFill>
              </a:rPr>
              <a:t>PC</a:t>
            </a:r>
            <a:endParaRPr kumimoji="1" lang="ja-JP" altLang="en-U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603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wiss2014nametag-background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493000" cy="5511800"/>
          </a:xfrm>
          <a:prstGeom prst="rect">
            <a:avLst/>
          </a:prstGeom>
        </p:spPr>
      </p:pic>
      <p:grpSp>
        <p:nvGrpSpPr>
          <p:cNvPr id="12" name="図形グループ 11"/>
          <p:cNvGrpSpPr/>
          <p:nvPr/>
        </p:nvGrpSpPr>
        <p:grpSpPr>
          <a:xfrm>
            <a:off x="557212" y="658779"/>
            <a:ext cx="2736850" cy="1674812"/>
            <a:chOff x="557212" y="658779"/>
            <a:chExt cx="2736850" cy="1674812"/>
          </a:xfrm>
        </p:grpSpPr>
        <p:sp>
          <p:nvSpPr>
            <p:cNvPr id="5" name="テキスト ボックス 3"/>
            <p:cNvSpPr txBox="1">
              <a:spLocks noChangeArrowheads="1"/>
            </p:cNvSpPr>
            <p:nvPr/>
          </p:nvSpPr>
          <p:spPr bwMode="auto">
            <a:xfrm>
              <a:off x="698500" y="91595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6" name="テキスト ボックス 4"/>
            <p:cNvSpPr txBox="1">
              <a:spLocks noChangeArrowheads="1"/>
            </p:cNvSpPr>
            <p:nvPr/>
          </p:nvSpPr>
          <p:spPr bwMode="auto">
            <a:xfrm>
              <a:off x="557212" y="65877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7" name="テキスト ボックス 5"/>
            <p:cNvSpPr txBox="1">
              <a:spLocks noChangeArrowheads="1"/>
            </p:cNvSpPr>
            <p:nvPr/>
          </p:nvSpPr>
          <p:spPr bwMode="auto">
            <a:xfrm>
              <a:off x="846137" y="177955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/>
                <a:t>名</a:t>
              </a:r>
            </a:p>
          </p:txBody>
        </p:sp>
      </p:grpSp>
      <p:grpSp>
        <p:nvGrpSpPr>
          <p:cNvPr id="11" name="図形グループ 10"/>
          <p:cNvGrpSpPr/>
          <p:nvPr/>
        </p:nvGrpSpPr>
        <p:grpSpPr>
          <a:xfrm>
            <a:off x="4186318" y="658779"/>
            <a:ext cx="2736850" cy="1674812"/>
            <a:chOff x="4096515" y="715929"/>
            <a:chExt cx="2736850" cy="1674812"/>
          </a:xfrm>
        </p:grpSpPr>
        <p:sp>
          <p:nvSpPr>
            <p:cNvPr id="8" name="テキスト ボックス 3"/>
            <p:cNvSpPr txBox="1">
              <a:spLocks noChangeArrowheads="1"/>
            </p:cNvSpPr>
            <p:nvPr/>
          </p:nvSpPr>
          <p:spPr bwMode="auto">
            <a:xfrm>
              <a:off x="4237803" y="973104"/>
              <a:ext cx="2454275" cy="1014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6000" dirty="0"/>
                <a:t>姓</a:t>
              </a:r>
            </a:p>
          </p:txBody>
        </p:sp>
        <p:sp>
          <p:nvSpPr>
            <p:cNvPr id="9" name="テキスト ボックス 4"/>
            <p:cNvSpPr txBox="1">
              <a:spLocks noChangeArrowheads="1"/>
            </p:cNvSpPr>
            <p:nvPr/>
          </p:nvSpPr>
          <p:spPr bwMode="auto">
            <a:xfrm>
              <a:off x="4096515" y="715929"/>
              <a:ext cx="2736850" cy="4000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2000" dirty="0"/>
                <a:t>所　属</a:t>
              </a:r>
            </a:p>
          </p:txBody>
        </p:sp>
        <p:sp>
          <p:nvSpPr>
            <p:cNvPr id="10" name="テキスト ボックス 5"/>
            <p:cNvSpPr txBox="1">
              <a:spLocks noChangeArrowheads="1"/>
            </p:cNvSpPr>
            <p:nvPr/>
          </p:nvSpPr>
          <p:spPr bwMode="auto">
            <a:xfrm>
              <a:off x="4385440" y="1836704"/>
              <a:ext cx="2159000" cy="5540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/>
              <a:r>
                <a:rPr lang="ja-JP" altLang="en-US" sz="3000" dirty="0"/>
                <a:t>名</a:t>
              </a:r>
            </a:p>
          </p:txBody>
        </p:sp>
      </p:grpSp>
      <p:sp>
        <p:nvSpPr>
          <p:cNvPr id="14" name="角丸四角形 13"/>
          <p:cNvSpPr/>
          <p:nvPr/>
        </p:nvSpPr>
        <p:spPr>
          <a:xfrm>
            <a:off x="5961535" y="316394"/>
            <a:ext cx="510391" cy="280506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sz="1400" dirty="0" smtClean="0"/>
              <a:t>デモ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068894081"/>
      </p:ext>
    </p:extLst>
  </p:cSld>
  <p:clrMapOvr>
    <a:masterClrMapping/>
  </p:clrMapOvr>
</p:sld>
</file>

<file path=ppt/theme/theme1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65</Words>
  <Application>Microsoft Macintosh PowerPoint</Application>
  <PresentationFormat>画面に合わせる (4:3)</PresentationFormat>
  <Paragraphs>65</Paragraphs>
  <Slides>9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0" baseType="lpstr">
      <vt:lpstr>ホワイト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Toyo Institute of Technology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Wakita Ken</dc:creator>
  <cp:lastModifiedBy>Wakita Ken</cp:lastModifiedBy>
  <cp:revision>10</cp:revision>
  <dcterms:created xsi:type="dcterms:W3CDTF">2013-11-27T02:46:13Z</dcterms:created>
  <dcterms:modified xsi:type="dcterms:W3CDTF">2014-11-17T02:13:22Z</dcterms:modified>
</cp:coreProperties>
</file>