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8C358-FC35-B14B-8CC5-DA519F8931A3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2591B-0F20-0844-BB6D-B70A525D9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3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17570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4" name="図形グループ 3"/>
          <p:cNvGrpSpPr/>
          <p:nvPr userDrawn="1"/>
        </p:nvGrpSpPr>
        <p:grpSpPr>
          <a:xfrm>
            <a:off x="149869" y="144786"/>
            <a:ext cx="7209503" cy="5222138"/>
            <a:chOff x="149869" y="118326"/>
            <a:chExt cx="7209503" cy="5222138"/>
          </a:xfrm>
        </p:grpSpPr>
        <p:sp>
          <p:nvSpPr>
            <p:cNvPr id="6" name="正方形/長方形 5"/>
            <p:cNvSpPr/>
            <p:nvPr userDrawn="1"/>
          </p:nvSpPr>
          <p:spPr>
            <a:xfrm>
              <a:off x="3754620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" name="正方形/長方形 4"/>
            <p:cNvSpPr/>
            <p:nvPr userDrawn="1"/>
          </p:nvSpPr>
          <p:spPr>
            <a:xfrm>
              <a:off x="149869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" name="フリーフォーム 6"/>
            <p:cNvSpPr/>
            <p:nvPr userDrawn="1"/>
          </p:nvSpPr>
          <p:spPr>
            <a:xfrm>
              <a:off x="304485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" name="フリーフォーム 7"/>
            <p:cNvSpPr/>
            <p:nvPr userDrawn="1"/>
          </p:nvSpPr>
          <p:spPr>
            <a:xfrm>
              <a:off x="3909498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651345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WISS2018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>
              <a:off x="4251626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WISS2018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1" name="テキスト ボックス 10"/>
            <p:cNvSpPr txBox="1"/>
            <p:nvPr userDrawn="1"/>
          </p:nvSpPr>
          <p:spPr>
            <a:xfrm>
              <a:off x="781375" y="2837153"/>
              <a:ext cx="2334933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2018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cxnSp>
          <p:nvCxnSpPr>
            <p:cNvPr id="14" name="直線コネクタ 13"/>
            <p:cNvCxnSpPr/>
            <p:nvPr userDrawn="1"/>
          </p:nvCxnSpPr>
          <p:spPr>
            <a:xfrm>
              <a:off x="6115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直線コネクタ 14"/>
            <p:cNvCxnSpPr/>
            <p:nvPr userDrawn="1"/>
          </p:nvCxnSpPr>
          <p:spPr>
            <a:xfrm>
              <a:off x="42119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6" name="テキスト ボックス 15"/>
            <p:cNvSpPr txBox="1"/>
            <p:nvPr userDrawn="1"/>
          </p:nvSpPr>
          <p:spPr>
            <a:xfrm>
              <a:off x="4376641" y="2837153"/>
              <a:ext cx="2334933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2018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6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13" name="Shape 11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14" name="Shape 11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15" name="Shape 11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17" name="Shape 117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19" name="Shape 119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23" name="Group 12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21" name="Shape 12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24" name="Shape 12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2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09" name="Shape 20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13" name="Shape 21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654365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92415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16" name="Group 186"/>
          <p:cNvGrpSpPr/>
          <p:nvPr/>
        </p:nvGrpSpPr>
        <p:grpSpPr>
          <a:xfrm>
            <a:off x="5941689" y="316394"/>
            <a:ext cx="510392" cy="280506"/>
            <a:chOff x="0" y="0"/>
            <a:chExt cx="510390" cy="280505"/>
          </a:xfrm>
        </p:grpSpPr>
        <p:sp>
          <p:nvSpPr>
            <p:cNvPr id="17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" name="Group 189"/>
          <p:cNvGrpSpPr/>
          <p:nvPr/>
        </p:nvGrpSpPr>
        <p:grpSpPr>
          <a:xfrm>
            <a:off x="2334889" y="316394"/>
            <a:ext cx="510392" cy="280506"/>
            <a:chOff x="0" y="0"/>
            <a:chExt cx="510390" cy="280505"/>
          </a:xfrm>
        </p:grpSpPr>
        <p:sp>
          <p:nvSpPr>
            <p:cNvPr id="20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272579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7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24" name="Shape 224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1" name="Group 231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28" name="Shape 22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6711110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3091610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2" name="Group 219"/>
          <p:cNvGrpSpPr/>
          <p:nvPr/>
        </p:nvGrpSpPr>
        <p:grpSpPr>
          <a:xfrm>
            <a:off x="6272439" y="316394"/>
            <a:ext cx="510392" cy="280506"/>
            <a:chOff x="0" y="0"/>
            <a:chExt cx="510390" cy="280505"/>
          </a:xfrm>
        </p:grpSpPr>
        <p:sp>
          <p:nvSpPr>
            <p:cNvPr id="23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" name="Group 222"/>
          <p:cNvGrpSpPr/>
          <p:nvPr/>
        </p:nvGrpSpPr>
        <p:grpSpPr>
          <a:xfrm>
            <a:off x="2652939" y="316394"/>
            <a:ext cx="510392" cy="280506"/>
            <a:chOff x="0" y="0"/>
            <a:chExt cx="510390" cy="280505"/>
          </a:xfrm>
        </p:grpSpPr>
        <p:sp>
          <p:nvSpPr>
            <p:cNvPr id="26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8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29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1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2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279583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 248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45" name="Shape 245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49" name="Shape 24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670449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308499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8" name="Group 219"/>
          <p:cNvGrpSpPr/>
          <p:nvPr/>
        </p:nvGrpSpPr>
        <p:grpSpPr>
          <a:xfrm>
            <a:off x="6298899" y="316394"/>
            <a:ext cx="510392" cy="280506"/>
            <a:chOff x="0" y="0"/>
            <a:chExt cx="510390" cy="280505"/>
          </a:xfrm>
        </p:grpSpPr>
        <p:sp>
          <p:nvSpPr>
            <p:cNvPr id="29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31" name="Group 222"/>
          <p:cNvGrpSpPr/>
          <p:nvPr/>
        </p:nvGrpSpPr>
        <p:grpSpPr>
          <a:xfrm>
            <a:off x="2679399" y="316394"/>
            <a:ext cx="510392" cy="280506"/>
            <a:chOff x="0" y="0"/>
            <a:chExt cx="510390" cy="280505"/>
          </a:xfrm>
        </p:grpSpPr>
        <p:sp>
          <p:nvSpPr>
            <p:cNvPr id="32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34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35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7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8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12713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3351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1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28" name="Shape 12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30" name="Shape 13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32" name="Shape 132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33" name="Shape 133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34" name="Shape 134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41" name="Group 14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PC</a:t>
              </a:r>
            </a:p>
          </p:txBody>
        </p:sp>
      </p:grp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 146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43" name="Shape 14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45" name="Shape 14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50" name="Group 150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47" name="Shape 147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48" name="Shape 148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5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52" name="Shape 152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53" name="Shape 153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54" name="Shape 154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59" name="Group 159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56" name="Shape 156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57" name="Shape 157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58" name="Shape 158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62" name="Group 162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63" name="Shape 16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66" name="Shape 16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71" name="Group 17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69" name="Shape 16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roup 176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73" name="Shape 17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74" name="Shape 17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75" name="Shape 17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80" name="Group 180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77" name="Shape 177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78" name="Shape 178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79" name="Shape 179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83" name="Group 18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81" name="Shape 18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86" name="Group 186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84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89" name="Group 189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87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90" name="Shape 19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roup 197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94" name="Shape 194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01" name="Group 201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98" name="Shape 19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99" name="Shape 19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00" name="Shape 20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04" name="Group 20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02" name="Shape 20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207" name="Group 207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205" name="Shape 20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2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09" name="Shape 20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13" name="Shape 21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7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24" name="Shape 224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1" name="Group 231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28" name="Shape 22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32" name="Shape 23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0" name="Group 240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38" name="Shape 238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 248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45" name="Shape 245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49" name="Shape 24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5" name="Group 25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53" name="Shape 25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59" name="Shape 25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112</Words>
  <Application>Microsoft Office PowerPoint</Application>
  <PresentationFormat>画面に合わせる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ヒラギノ丸ゴ Pro W4</vt:lpstr>
      <vt:lpstr>Arial</vt:lpstr>
      <vt:lpstr>Calibri</vt:lpstr>
      <vt:lpstr>Cooper Std Black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Windows User</cp:lastModifiedBy>
  <cp:revision>13</cp:revision>
  <dcterms:modified xsi:type="dcterms:W3CDTF">2018-07-26T20:36:54Z</dcterms:modified>
</cp:coreProperties>
</file>